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ela Gothic One"/>
      <p:regular r:id="rId16"/>
    </p:embeddedFont>
    <p:embeddedFont>
      <p:font typeface="Dela Gothic One"/>
      <p:regular r:id="rId17"/>
    </p:embeddedFont>
    <p:embeddedFont>
      <p:font typeface="Syne"/>
      <p:regular r:id="rId18"/>
    </p:embeddedFont>
    <p:embeddedFont>
      <p:font typeface="Syn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890" y="1050131"/>
            <a:ext cx="7856220" cy="3967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CytoAutoCluster: A Semi-Supervised Deep Approach for Cytometry Data Analysis</a:t>
            </a:r>
            <a:endParaRPr lang="en-US" sz="4950" dirty="0"/>
          </a:p>
        </p:txBody>
      </p:sp>
      <p:sp>
        <p:nvSpPr>
          <p:cNvPr id="4" name="Text 1"/>
          <p:cNvSpPr/>
          <p:nvPr/>
        </p:nvSpPr>
        <p:spPr>
          <a:xfrm>
            <a:off x="643890" y="5293876"/>
            <a:ext cx="7856220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explores CytoAutoCluster, a novel semi-supervised learning approach for cytometry data analysis. This approach leverages autoencoder-based feature learning and clustering techniques to overcome the challenges associated with high-dimensional cytometry data.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3890" y="6383774"/>
            <a:ext cx="785622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By,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3890" y="6885027"/>
            <a:ext cx="785622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Swarna Kudva K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and Background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8928" y="3204686"/>
            <a:ext cx="20002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 develop a semi-supervised clustering algorithm that effectively analyzes high-dimensional cytometry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8576" y="3204686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Cytometry data analysis is crucial for understanding complex immune profiles and discovering disease-related biomarkers.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99041" y="5991582"/>
            <a:ext cx="29979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Addressing the challenges of high dimensionality, noise, and label imbalance in cytometry data is essential.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5242"/>
            <a:ext cx="5962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84183"/>
            <a:ext cx="75564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9180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1355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Characteristic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1355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Details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64212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785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Cells (n)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785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265,627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29244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4361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Columns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4361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20553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Levine_32dim dataset is a benchmark dataset for clustering algorithms, publicly available on platforms like Cytobank. It is a challenging dataset due to its high dimensionality, label imbalance, and inherent noise.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2431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in Cytometry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334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Dimensionality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Each cell is characterized by 30+ markers, leading to complex data with high dimensionality.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Noise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Noise introduced by instrument variability and sample inconsistencies can affect data quality.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Label Imbalance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Rare cell types are often underrepresented, leading to challenges in learning representative models.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55664"/>
            <a:ext cx="4919305" cy="33181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Methodology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normalization and exploratory analysis, handling partially labeled datasets.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3958828"/>
            <a:ext cx="3759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Clustering Techniques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Autoencoder-based dimensionality reduction, t-SNE visualization for cluster identification.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t-SNE plots reveal the initial distribution of cells before encoder implementation.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3077170"/>
            <a:ext cx="4919186" cy="20751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490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Architecture and Implementation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384119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Semi-Supervised Learning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468594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Self-supervised encoder for feature extraction, supervised fine-tuning with logistic regression and XGBoost.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Training Details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433161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Batch size, epochs, optimizers are chosen to optimize the model's performance. Class weights are used to address label imbalance.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872" y="539710"/>
            <a:ext cx="6583085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Results and Evaluation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872" y="1545431"/>
            <a:ext cx="7018020" cy="46710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6872" y="6633448"/>
            <a:ext cx="302252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Quantitative Metrics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6872" y="7136249"/>
            <a:ext cx="638889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Logistic Regression Log Loss: 0.0649, XGBoost Log Loss: 0.0073, Self-Supervised Model Accuracy: 93.54%, AUROC: 99.09%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62255" y="6633448"/>
            <a:ext cx="2453164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 Insights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62255" y="7136249"/>
            <a:ext cx="638889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t-SNE plots visualize the distinct and well-separated clusters obtained after encoder implementation.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92251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60" y="452438"/>
            <a:ext cx="8183880" cy="30175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2115" y="4498062"/>
            <a:ext cx="11584900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Gradio Interface for User Interaction</a:t>
            </a:r>
            <a:endParaRPr lang="en-US" sz="41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5" y="5465564"/>
            <a:ext cx="522923" cy="52292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2115" y="619767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Visualization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32115" y="6649998"/>
            <a:ext cx="417957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can explore and visualize data subsets using t-SNE plots.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415" y="5465564"/>
            <a:ext cx="522923" cy="52292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5415" y="619767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Prediction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5225415" y="6649998"/>
            <a:ext cx="417957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interface predicts cell types dynamically based on user-selected data points.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15" y="5465564"/>
            <a:ext cx="522923" cy="52292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8715" y="619767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9718715" y="6649998"/>
            <a:ext cx="4179570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Gradio interface provides a user-friendly way to interact with the model and explore its results.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8970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2024-11-27T19:19:35Z</dcterms:created>
  <dcterms:modified xsi:type="dcterms:W3CDTF">2024-11-27T19:19:35Z</dcterms:modified>
</cp:coreProperties>
</file>